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4"/>
  </p:sldMasterIdLst>
  <p:notesMasterIdLst>
    <p:notesMasterId r:id="rId10"/>
  </p:notesMasterIdLst>
  <p:sldIdLst>
    <p:sldId id="288" r:id="rId5"/>
    <p:sldId id="262" r:id="rId6"/>
    <p:sldId id="287" r:id="rId7"/>
    <p:sldId id="285" r:id="rId8"/>
    <p:sldId id="289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5A59"/>
    <a:srgbClr val="CF2678"/>
    <a:srgbClr val="278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30B90C-F30B-5700-E54E-7E91EA0CF093}" v="3" dt="2026-02-03T08:10:57.578"/>
    <p1510:client id="{BF50EC27-8E4F-4605-9741-E668CBA0A257}" v="1" dt="2026-02-03T08:53:29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4" y="10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e Koehler" userId="S::nele.koehler@wearemci.com::94c3cef3-1a01-4101-8197-98dab2b5a872" providerId="AD" clId="Web-{AD30B90C-F30B-5700-E54E-7E91EA0CF093}"/>
    <pc:docChg chg="addSld delSld">
      <pc:chgData name="Nele Koehler" userId="S::nele.koehler@wearemci.com::94c3cef3-1a01-4101-8197-98dab2b5a872" providerId="AD" clId="Web-{AD30B90C-F30B-5700-E54E-7E91EA0CF093}" dt="2026-02-03T08:10:57.578" v="3"/>
      <pc:docMkLst>
        <pc:docMk/>
      </pc:docMkLst>
      <pc:sldChg chg="del">
        <pc:chgData name="Nele Koehler" userId="S::nele.koehler@wearemci.com::94c3cef3-1a01-4101-8197-98dab2b5a872" providerId="AD" clId="Web-{AD30B90C-F30B-5700-E54E-7E91EA0CF093}" dt="2026-02-03T08:10:57.578" v="3"/>
        <pc:sldMkLst>
          <pc:docMk/>
          <pc:sldMk cId="298216503" sldId="284"/>
        </pc:sldMkLst>
      </pc:sldChg>
      <pc:sldChg chg="add">
        <pc:chgData name="Nele Koehler" userId="S::nele.koehler@wearemci.com::94c3cef3-1a01-4101-8197-98dab2b5a872" providerId="AD" clId="Web-{AD30B90C-F30B-5700-E54E-7E91EA0CF093}" dt="2026-02-03T08:10:51.187" v="2"/>
        <pc:sldMkLst>
          <pc:docMk/>
          <pc:sldMk cId="1586048083" sldId="288"/>
        </pc:sldMkLst>
      </pc:sldChg>
      <pc:sldChg chg="add del">
        <pc:chgData name="Nele Koehler" userId="S::nele.koehler@wearemci.com::94c3cef3-1a01-4101-8197-98dab2b5a872" providerId="AD" clId="Web-{AD30B90C-F30B-5700-E54E-7E91EA0CF093}" dt="2026-02-03T08:10:50.765" v="1"/>
        <pc:sldMkLst>
          <pc:docMk/>
          <pc:sldMk cId="4096685562" sldId="288"/>
        </pc:sldMkLst>
      </pc:sldChg>
      <pc:sldMasterChg chg="addSldLayout">
        <pc:chgData name="Nele Koehler" userId="S::nele.koehler@wearemci.com::94c3cef3-1a01-4101-8197-98dab2b5a872" providerId="AD" clId="Web-{AD30B90C-F30B-5700-E54E-7E91EA0CF093}" dt="2026-02-03T08:10:51.187" v="2"/>
        <pc:sldMasterMkLst>
          <pc:docMk/>
          <pc:sldMasterMk cId="1026106863" sldId="2147483654"/>
        </pc:sldMasterMkLst>
        <pc:sldLayoutChg chg="add">
          <pc:chgData name="Nele Koehler" userId="S::nele.koehler@wearemci.com::94c3cef3-1a01-4101-8197-98dab2b5a872" providerId="AD" clId="Web-{AD30B90C-F30B-5700-E54E-7E91EA0CF093}" dt="2026-02-03T08:10:51.187" v="2"/>
          <pc:sldLayoutMkLst>
            <pc:docMk/>
            <pc:sldMasterMk cId="1026106863" sldId="2147483654"/>
            <pc:sldLayoutMk cId="2626263078" sldId="2147483672"/>
          </pc:sldLayoutMkLst>
        </pc:sldLayoutChg>
        <pc:sldLayoutChg chg="add">
          <pc:chgData name="Nele Koehler" userId="S::nele.koehler@wearemci.com::94c3cef3-1a01-4101-8197-98dab2b5a872" providerId="AD" clId="Web-{AD30B90C-F30B-5700-E54E-7E91EA0CF093}" dt="2026-02-03T08:10:51.187" v="2"/>
          <pc:sldLayoutMkLst>
            <pc:docMk/>
            <pc:sldMasterMk cId="1026106863" sldId="2147483654"/>
            <pc:sldLayoutMk cId="4072242670" sldId="2147483673"/>
          </pc:sldLayoutMkLst>
        </pc:sldLayoutChg>
      </pc:sldMasterChg>
    </pc:docChg>
  </pc:docChgLst>
  <pc:docChgLst>
    <pc:chgData name="Nele Koehler" userId="94c3cef3-1a01-4101-8197-98dab2b5a872" providerId="ADAL" clId="{A55B82AE-0999-4266-94CB-34A9B4F28648}"/>
    <pc:docChg chg="addSld delSld modSld">
      <pc:chgData name="Nele Koehler" userId="94c3cef3-1a01-4101-8197-98dab2b5a872" providerId="ADAL" clId="{A55B82AE-0999-4266-94CB-34A9B4F28648}" dt="2026-02-03T08:53:34.610" v="1" actId="47"/>
      <pc:docMkLst>
        <pc:docMk/>
      </pc:docMkLst>
      <pc:sldChg chg="del">
        <pc:chgData name="Nele Koehler" userId="94c3cef3-1a01-4101-8197-98dab2b5a872" providerId="ADAL" clId="{A55B82AE-0999-4266-94CB-34A9B4F28648}" dt="2026-02-03T08:53:34.610" v="1" actId="47"/>
        <pc:sldMkLst>
          <pc:docMk/>
          <pc:sldMk cId="558576472" sldId="283"/>
        </pc:sldMkLst>
      </pc:sldChg>
      <pc:sldChg chg="add">
        <pc:chgData name="Nele Koehler" userId="94c3cef3-1a01-4101-8197-98dab2b5a872" providerId="ADAL" clId="{A55B82AE-0999-4266-94CB-34A9B4F28648}" dt="2026-02-03T08:53:29.590" v="0"/>
        <pc:sldMkLst>
          <pc:docMk/>
          <pc:sldMk cId="342481550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B5EA5-0CB5-0F45-98CB-6EB16B8ADE79}" type="datetimeFigureOut">
              <a:rPr lang="de-DE" smtClean="0"/>
              <a:t>03.02.2026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5B5E2-58DB-AF41-8063-DA6F534F562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85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Dies ist der Titel des Vortrags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1D3E01-D481-0F18-8850-B6EC660A9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3E0C5212-C15E-7801-2D8B-1B7BB75F0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240CE5A9-63CE-2646-B194-0647BB5D7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053966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5AFACE3-923B-4E12-5D47-B054834B25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245" y="2679344"/>
            <a:ext cx="1012430" cy="11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CC99-8C18-4333-8D47-64424E73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18DCC-0036-4983-AD21-5EAE45F5E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AD63-FB52-499E-97FD-C86FC9D3E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735C-3DC6-4EDD-A33C-8BD9C5D5377B}" type="datetimeFigureOut">
              <a:rPr lang="de-DE" smtClean="0"/>
              <a:t>03.02.2026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7B361-7C3F-4184-83F8-63A8BD7C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E966D-07C8-416D-912B-C558900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81F8-DE0C-41C0-B6DD-CE3026F166A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902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Dies ist der Titel des Vortrags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F1D3E01-D481-0F18-8850-B6EC660A9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A47440-2C76-29FE-4508-43AF930BA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960" y="5115213"/>
            <a:ext cx="1470198" cy="16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Dies ist der Titel des Vortrags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0983AE9-3003-03CD-B8C9-8C7A2647A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76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DC10BE-408E-3AB0-E180-309EC2FF0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77DC5F6-43CC-DF0C-CB0A-6553D0AD9C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245" y="3871057"/>
            <a:ext cx="1012430" cy="11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DC10BE-408E-3AB0-E180-309EC2FF0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77DC5F6-43CC-DF0C-CB0A-6553D0AD9C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245" y="3871057"/>
            <a:ext cx="1012430" cy="11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42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44348D24-CCAB-C841-E7E6-139B4C5D9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424CBA0-2D96-B210-ECF1-7B0725D4ED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245" y="2679344"/>
            <a:ext cx="1012430" cy="11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7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 descr="Ein Bild, das Wolke, Himmel, draußen, Baum enthält.&#10;&#10;Automatisch generierte Beschreibung">
            <a:extLst>
              <a:ext uri="{FF2B5EF4-FFF2-40B4-BE49-F238E27FC236}">
                <a16:creationId xmlns:a16="http://schemas.microsoft.com/office/drawing/2014/main" id="{44A7CA17-08E4-0A6B-D66C-50B3D87D9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786D20D7-2B49-CE2D-E79B-74E50B2A64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240CE5A9-63CE-2646-B194-0647BB5D7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92202" y="0"/>
            <a:ext cx="314746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2B64F1-06F4-D056-1D31-CD555A947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245" y="2679344"/>
            <a:ext cx="1012430" cy="11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84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creenshot, Grafikdesign, Design enthält.&#10;&#10;KI-generierte Inhalte können fehlerhaft sein.">
            <a:extLst>
              <a:ext uri="{FF2B5EF4-FFF2-40B4-BE49-F238E27FC236}">
                <a16:creationId xmlns:a16="http://schemas.microsoft.com/office/drawing/2014/main" id="{D7635171-0617-1889-5624-BA3DF8CA72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630D7B-166A-4549-B847-35DAE155B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9717" y="6260100"/>
            <a:ext cx="76014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2AAD6-D09A-6941-A425-9A1B98C2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933" y="6260100"/>
            <a:ext cx="4678136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6B8D9-303B-0B4B-98D2-BBDDF48B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435" y="6260100"/>
            <a:ext cx="518532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id="{240CE5A9-63CE-2646-B194-0647BB5D7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56126" y="421419"/>
            <a:ext cx="4197537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0B98EF98-03F8-0240-967E-386AC709DC07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258840" y="422744"/>
            <a:ext cx="4197537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25D904-C70C-4993-3A28-E554AD499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2245" y="2679344"/>
            <a:ext cx="1012430" cy="11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B892AE6-EC52-084F-B3A7-16B85F4A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9B0431E-45A0-1F47-8EE7-C74D9A38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C2AE65-3F92-0B48-BA7D-7433DCC1A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760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A11946DE-69D4-9940-ACD6-CBCAEB084918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D6079D-4993-4D4C-AB79-930489286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4541" y="6356350"/>
            <a:ext cx="65401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FB91F5-8730-9D4C-9DAA-027862D71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98366" y="6356350"/>
            <a:ext cx="518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97069B15-2B4F-8E46-8B87-EE029D571C3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10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9" r:id="rId2"/>
    <p:sldLayoutId id="2147483670" r:id="rId3"/>
    <p:sldLayoutId id="2147483673" r:id="rId4"/>
    <p:sldLayoutId id="2147483656" r:id="rId5"/>
    <p:sldLayoutId id="2147483660" r:id="rId6"/>
    <p:sldLayoutId id="2147483663" r:id="rId7"/>
    <p:sldLayoutId id="2147483657" r:id="rId8"/>
    <p:sldLayoutId id="2147483658" r:id="rId9"/>
    <p:sldLayoutId id="2147483659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048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BA40-C945-4D36-A534-8060C0D31F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265" y="141288"/>
            <a:ext cx="10515600" cy="1325562"/>
          </a:xfrm>
        </p:spPr>
        <p:txBody>
          <a:bodyPr>
            <a:normAutofit/>
          </a:bodyPr>
          <a:lstStyle/>
          <a:p>
            <a:r>
              <a:rPr lang="en-GB" sz="2800" u="sng" dirty="0">
                <a:latin typeface="+mn-lt"/>
                <a:cs typeface="Arial" panose="020B0604020202020204" pitchFamily="34" charset="0"/>
              </a:rPr>
              <a:t>Disclosure - Conflict of Interest</a:t>
            </a:r>
            <a:endParaRPr lang="de-DE" sz="2800" u="sng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2BFC4-60FC-4D54-9FFD-B83DB520473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9265" y="1579613"/>
            <a:ext cx="10515600" cy="4602163"/>
          </a:xfrm>
        </p:spPr>
        <p:txBody>
          <a:bodyPr>
            <a:normAutofit/>
          </a:bodyPr>
          <a:lstStyle/>
          <a:p>
            <a:pPr>
              <a:buClr>
                <a:srgbClr val="E3010F"/>
              </a:buClr>
              <a:buFont typeface="Wingdings 2" panose="05020102010507070707" pitchFamily="18" charset="2"/>
              <a:buChar char="£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 have no potential conflict of interest to report</a:t>
            </a:r>
          </a:p>
          <a:p>
            <a:pPr>
              <a:buClr>
                <a:srgbClr val="E3010F"/>
              </a:buClr>
              <a:buFont typeface="Wingdings 2" panose="05020102010507070707" pitchFamily="18" charset="2"/>
              <a:buChar char="£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709695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BCA452-6831-A421-F0B4-A410AB55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21980C3-EE84-5E92-A02A-4D83244F8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56532F8-BF8D-F770-5B13-38EF339E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9B15-2B4F-8E46-8B87-EE029D571C3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748423F-8E53-D244-AF91-A5B7B3E59A7E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BDA2E363-1CF6-92F7-CDE4-12DDF1EA5C12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65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F6D88F7-260F-7863-0DD0-244E6183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7CD6A-9E11-D148-B773-C7BABB0798DA}" type="datetime1">
              <a:rPr lang="de-DE" smtClean="0"/>
              <a:pPr/>
              <a:t>03.02.2026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922FBA-7B69-F6AD-3436-7D1C0658D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9BA19D0-B5F4-8ACC-8614-7881D2C0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69B15-2B4F-8E46-8B87-EE029D571C3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E344F962-7AC2-5F40-26A8-C5D603F8C2CF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8155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Magenta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a7c002-0325-4c09-8819-68e27d70db14" xsi:nil="true"/>
    <lcf76f155ced4ddcb4097134ff3c332f xmlns="a2be3376-db6f-4058-b5ae-b5dc0ded74a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58F35017E9D429CEFC85E724DE4D9" ma:contentTypeVersion="13" ma:contentTypeDescription="Create a new document." ma:contentTypeScope="" ma:versionID="f74c8f75165e0abc6d9995d52d61fe2f">
  <xsd:schema xmlns:xsd="http://www.w3.org/2001/XMLSchema" xmlns:xs="http://www.w3.org/2001/XMLSchema" xmlns:p="http://schemas.microsoft.com/office/2006/metadata/properties" xmlns:ns2="a2be3376-db6f-4058-b5ae-b5dc0ded74a5" xmlns:ns3="86a7c002-0325-4c09-8819-68e27d70db14" targetNamespace="http://schemas.microsoft.com/office/2006/metadata/properties" ma:root="true" ma:fieldsID="a4649212e09aa7d8254a066d8d4e0f9a" ns2:_="" ns3:_="">
    <xsd:import namespace="a2be3376-db6f-4058-b5ae-b5dc0ded74a5"/>
    <xsd:import namespace="86a7c002-0325-4c09-8819-68e27d70db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e3376-db6f-4058-b5ae-b5dc0ded74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7c002-0325-4c09-8819-68e27d70db1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ded149f-0456-4589-8d30-3801cd199d1d}" ma:internalName="TaxCatchAll" ma:showField="CatchAllData" ma:web="86a7c002-0325-4c09-8819-68e27d70db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A52528-FF04-4DA5-B15F-0BF9357B3BE0}">
  <ds:schemaRefs>
    <ds:schemaRef ds:uri="86a7c002-0325-4c09-8819-68e27d70db14"/>
    <ds:schemaRef ds:uri="a2be3376-db6f-4058-b5ae-b5dc0ded74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8C71A4A-0542-4748-8528-F7936BE213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A93B43-A60C-46F4-A116-4D6B8F8425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be3376-db6f-4058-b5ae-b5dc0ded74a5"/>
    <ds:schemaRef ds:uri="86a7c002-0325-4c09-8819-68e27d70db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026bb9f-849e-4520-adf3-36adc211bebd}" enabled="1" method="Privileged" siteId="{ac144e41-8001-48f0-9e1c-170716ed06b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</Words>
  <Application>Microsoft Office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Wingdings 2</vt:lpstr>
      <vt:lpstr>Benutzerdefiniertes Design</vt:lpstr>
      <vt:lpstr>PowerPoint Presentation</vt:lpstr>
      <vt:lpstr>Disclosure - Conflict of Interest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Nele Koehler</cp:lastModifiedBy>
  <cp:revision>5</cp:revision>
  <dcterms:created xsi:type="dcterms:W3CDTF">2022-12-07T15:11:48Z</dcterms:created>
  <dcterms:modified xsi:type="dcterms:W3CDTF">2026-02-03T08:53:38Z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cbf2ee6-7391-4c03-b07a-3137c8a2243c_Enabled">
    <vt:lpwstr>true</vt:lpwstr>
  </property>
  <property fmtid="{D5CDD505-2E9C-101B-9397-08002B2CF9AE}" pid="3" name="MSIP_Label_7cbf2ee6-7391-4c03-b07a-3137c8a2243c_SetDate">
    <vt:lpwstr>2023-05-02T11:31:50Z</vt:lpwstr>
  </property>
  <property fmtid="{D5CDD505-2E9C-101B-9397-08002B2CF9AE}" pid="4" name="MSIP_Label_7cbf2ee6-7391-4c03-b07a-3137c8a2243c_Method">
    <vt:lpwstr>Standard</vt:lpwstr>
  </property>
  <property fmtid="{D5CDD505-2E9C-101B-9397-08002B2CF9AE}" pid="5" name="MSIP_Label_7cbf2ee6-7391-4c03-b07a-3137c8a2243c_Name">
    <vt:lpwstr>Internal</vt:lpwstr>
  </property>
  <property fmtid="{D5CDD505-2E9C-101B-9397-08002B2CF9AE}" pid="6" name="MSIP_Label_7cbf2ee6-7391-4c03-b07a-3137c8a2243c_SiteId">
    <vt:lpwstr>ac144e41-8001-48f0-9e1c-170716ed06b6</vt:lpwstr>
  </property>
  <property fmtid="{D5CDD505-2E9C-101B-9397-08002B2CF9AE}" pid="7" name="MSIP_Label_7cbf2ee6-7391-4c03-b07a-3137c8a2243c_ActionId">
    <vt:lpwstr>bd23afd1-03fc-4cfb-85c1-0ba4a2db6701</vt:lpwstr>
  </property>
  <property fmtid="{D5CDD505-2E9C-101B-9397-08002B2CF9AE}" pid="8" name="MSIP_Label_7cbf2ee6-7391-4c03-b07a-3137c8a2243c_ContentBits">
    <vt:lpwstr>1</vt:lpwstr>
  </property>
  <property fmtid="{D5CDD505-2E9C-101B-9397-08002B2CF9AE}" pid="9" name="ContentTypeId">
    <vt:lpwstr>0x01010072858F35017E9D429CEFC85E724DE4D9</vt:lpwstr>
  </property>
  <property fmtid="{D5CDD505-2E9C-101B-9397-08002B2CF9AE}" pid="10" name="MediaServiceImageTags">
    <vt:lpwstr/>
  </property>
</Properties>
</file>